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11" r:id="rId7"/>
    <p:sldId id="261" r:id="rId8"/>
    <p:sldId id="262" r:id="rId9"/>
    <p:sldId id="263" r:id="rId10"/>
    <p:sldId id="264" r:id="rId11"/>
    <p:sldId id="265" r:id="rId12"/>
    <p:sldId id="266" r:id="rId13"/>
    <p:sldId id="31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10" r:id="rId35"/>
    <p:sldId id="313" r:id="rId36"/>
    <p:sldId id="279" r:id="rId37"/>
    <p:sldId id="280" r:id="rId38"/>
    <p:sldId id="282" r:id="rId39"/>
    <p:sldId id="281" r:id="rId40"/>
    <p:sldId id="283" r:id="rId41"/>
    <p:sldId id="285" r:id="rId42"/>
    <p:sldId id="284" r:id="rId43"/>
    <p:sldId id="286" r:id="rId44"/>
    <p:sldId id="287" r:id="rId45"/>
    <p:sldId id="288" r:id="rId46"/>
    <p:sldId id="289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34"/>
  </p:normalViewPr>
  <p:slideViewPr>
    <p:cSldViewPr snapToGrid="0" snapToObjects="1">
      <p:cViewPr>
        <p:scale>
          <a:sx n="80" d="100"/>
          <a:sy n="80" d="100"/>
        </p:scale>
        <p:origin x="12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D31-C5DD-D44E-AFC7-7D7D932E602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99DE-31F5-564B-8CEF-A3AE131F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C54CBE-4D83-374A-9B7D-03C330FE611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5D50-C73A-EF47-AB62-F5B153F2E8D8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5EB9-F8AC-9449-926C-54EA24B41578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A632-253F-1546-BD21-419570ADF6C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F267-3206-2541-9AC3-7357CD856EED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5C02-5471-8846-9275-60A470C9CF89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B983-BFE0-0746-AC30-34DE76A49FF3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52D3-4CAC-F141-BD88-F0A98BCDE63D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AB71-34DD-324D-B9E4-12909094268A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9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3869-4AEA-E64C-B14C-C912B63B77F1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A01-6436-C440-AED4-536F4D94DE33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F6C-7E6E-6E42-8257-447461747467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D81A-C05D-DB43-A453-78536EB3833E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55-8DE2-4B4E-8E16-002CDDDE0FB4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625-8CA8-9E43-9845-CB2ABE81C43A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AF9-9B7F-B641-AD1B-A05ADB91C65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2F8-81CD-9946-8A26-1CA0464DDFE3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9D9A23-BCB4-5741-B132-E45EC5B0F59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yphzlfIW25vr-_tzS_Hx4Y0uqCSga0Ta/view?usp=shari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Flow of control in C++: </a:t>
            </a:r>
            <a:br>
              <a:rPr lang="en-US" dirty="0" smtClean="0"/>
            </a:br>
            <a:r>
              <a:rPr lang="en-US" dirty="0" smtClean="0"/>
              <a:t>Selection structures and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CPSC 2320 L1</a:t>
            </a:r>
          </a:p>
          <a:p>
            <a:r>
              <a:rPr lang="en-US" dirty="0" smtClean="0"/>
              <a:t>2020-09-10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2174158"/>
            <a:ext cx="88392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3355" y="4881716"/>
            <a:ext cx="35210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value of (3 &lt; 4) is 1</a:t>
            </a:r>
          </a:p>
          <a:p>
            <a:r>
              <a:rPr lang="en-US" sz="2400" dirty="0"/>
              <a:t>The value of (2.0 &gt; 3.0) is 0</a:t>
            </a:r>
          </a:p>
          <a:p>
            <a:r>
              <a:rPr lang="en-US" sz="2400" dirty="0"/>
              <a:t>The value of true is 1</a:t>
            </a:r>
          </a:p>
          <a:p>
            <a:r>
              <a:rPr lang="en-US" sz="2400" dirty="0"/>
              <a:t>The value of false is 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4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combine many relational expressions</a:t>
            </a:r>
          </a:p>
          <a:p>
            <a:r>
              <a:rPr lang="en-US" dirty="0" smtClean="0"/>
              <a:t>AND (&amp;&amp;)</a:t>
            </a:r>
          </a:p>
          <a:p>
            <a:pPr lvl="1"/>
            <a:r>
              <a:rPr lang="en-US" dirty="0" smtClean="0"/>
              <a:t>Evaluate true if and only if each individual expression evaluates true</a:t>
            </a:r>
            <a:endParaRPr lang="en-US" dirty="0" smtClean="0"/>
          </a:p>
          <a:p>
            <a:r>
              <a:rPr lang="en-US" dirty="0" smtClean="0"/>
              <a:t>OR </a:t>
            </a:r>
            <a:r>
              <a:rPr lang="en-US" dirty="0" smtClean="0"/>
              <a:t>(||)</a:t>
            </a:r>
          </a:p>
          <a:p>
            <a:pPr lvl="1"/>
            <a:r>
              <a:rPr lang="en-US" dirty="0" smtClean="0"/>
              <a:t>Evaluates true if </a:t>
            </a:r>
            <a:r>
              <a:rPr lang="en-US" i="1" dirty="0" smtClean="0"/>
              <a:t>any</a:t>
            </a:r>
            <a:r>
              <a:rPr lang="en-US" dirty="0" smtClean="0"/>
              <a:t> of the expressions evaluate true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(!)</a:t>
            </a:r>
          </a:p>
          <a:p>
            <a:pPr lvl="1"/>
            <a:r>
              <a:rPr lang="en-US" dirty="0" smtClean="0"/>
              <a:t>Evaluates true if expression is false, false if expression is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8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3" y="2249949"/>
            <a:ext cx="8737600" cy="238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6540" y="4947245"/>
            <a:ext cx="2479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true AND false is 0</a:t>
            </a:r>
          </a:p>
          <a:p>
            <a:r>
              <a:rPr lang="en-US" sz="2400" dirty="0"/>
              <a:t>true OR false is 1</a:t>
            </a:r>
          </a:p>
          <a:p>
            <a:r>
              <a:rPr lang="en-US" sz="2400" dirty="0"/>
              <a:t>NOT true is </a:t>
            </a:r>
            <a:r>
              <a:rPr lang="en-US" sz="2400" dirty="0" smtClean="0"/>
              <a:t>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3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8401" y="2084923"/>
            <a:ext cx="90332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if ( (expr1) &amp;&amp; (expr2) &amp;&amp; (expr3) 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	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//if all 3 expressions are true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   </a:t>
            </a:r>
            <a:r>
              <a:rPr lang="en-US" sz="2400" dirty="0" smtClean="0">
                <a:solidFill>
                  <a:schemeClr val="accent3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expr1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expr2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chemeClr val="accent3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|| 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expr3</a:t>
            </a:r>
            <a:r>
              <a:rPr lang="en-US" sz="24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) 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//if both 1 and 2 are true,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//OR if 3 is 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89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1792903"/>
            <a:ext cx="7799644" cy="46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5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227274"/>
            <a:ext cx="8724900" cy="35941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781299" cy="364913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ym typeface="Wingdings"/>
              </a:rPr>
              <a:t>Computers cannot represent (most) floats exactly</a:t>
            </a:r>
          </a:p>
          <a:p>
            <a:r>
              <a:rPr lang="en-US" dirty="0" smtClean="0">
                <a:sym typeface="Wingdings"/>
              </a:rPr>
              <a:t>Subject to errors in equality evaluation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4720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441575"/>
            <a:ext cx="8750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Variable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329921"/>
            <a:ext cx="8597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Variable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3" y="2211387"/>
            <a:ext cx="8801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variable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3" y="1897421"/>
            <a:ext cx="8699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of control</a:t>
            </a:r>
          </a:p>
          <a:p>
            <a:r>
              <a:rPr lang="en-US" dirty="0" smtClean="0"/>
              <a:t>Selection structures</a:t>
            </a:r>
          </a:p>
          <a:p>
            <a:pPr lvl="1"/>
            <a:r>
              <a:rPr lang="en-US" dirty="0" smtClean="0"/>
              <a:t>If-else, switch-case</a:t>
            </a:r>
          </a:p>
          <a:p>
            <a:r>
              <a:rPr lang="en-US" dirty="0" smtClean="0"/>
              <a:t>Repetition statements</a:t>
            </a:r>
          </a:p>
          <a:p>
            <a:pPr lvl="1"/>
            <a:r>
              <a:rPr lang="en-US" dirty="0" smtClean="0"/>
              <a:t>For, while, do-while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32" y="2403987"/>
            <a:ext cx="6637765" cy="2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non-zero expression IS “true”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065867"/>
            <a:ext cx="8750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4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If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9791" y="1983062"/>
            <a:ext cx="50834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f (expression1)</a:t>
            </a:r>
          </a:p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if (expression2)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	do stuff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150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Switch/Case: A replacement for long if/else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60" y="2065867"/>
            <a:ext cx="768370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Switch/Case: A replacement for long if/else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51064" y="1769806"/>
            <a:ext cx="58080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switch 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intVar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case 1: //if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intVar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==1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run this code;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break;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case 2: //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intVar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==2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run this other code;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break;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default: //None of the above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run code here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Switch/Case: A replacement for long 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620728" cy="3649133"/>
          </a:xfrm>
        </p:spPr>
        <p:txBody>
          <a:bodyPr/>
          <a:lstStyle/>
          <a:p>
            <a:r>
              <a:rPr lang="en-US" dirty="0" smtClean="0"/>
              <a:t>Evaluate multiple “cases” for a integer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08" y="2142067"/>
            <a:ext cx="6254518" cy="39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installing Eclipse and C++ compiler</a:t>
            </a:r>
          </a:p>
          <a:p>
            <a:r>
              <a:rPr lang="en-US" dirty="0" smtClean="0"/>
              <a:t>Work on Lab 1,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691580" cy="364913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 Windows Command prompt: cd \</a:t>
            </a:r>
            <a:r>
              <a:rPr lang="en-US" dirty="0" err="1" smtClean="0"/>
              <a:t>MinGW</a:t>
            </a:r>
            <a:r>
              <a:rPr lang="en-US" dirty="0" smtClean="0"/>
              <a:t>\bin </a:t>
            </a:r>
          </a:p>
          <a:p>
            <a:r>
              <a:rPr lang="en-US" dirty="0"/>
              <a:t>run “</a:t>
            </a:r>
            <a:r>
              <a:rPr lang="en-US" dirty="0" err="1"/>
              <a:t>mingw</a:t>
            </a:r>
            <a:r>
              <a:rPr lang="en-US" dirty="0"/>
              <a:t>-get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Check “mingw32-base-bin”</a:t>
            </a:r>
          </a:p>
          <a:p>
            <a:r>
              <a:rPr lang="en-US" dirty="0" smtClean="0"/>
              <a:t>Installation &gt;&gt; Apply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3048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065712" cy="36491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 command prompt: cd \</a:t>
            </a:r>
            <a:r>
              <a:rPr lang="en-US" dirty="0" err="1" smtClean="0"/>
              <a:t>MinGW</a:t>
            </a:r>
            <a:r>
              <a:rPr lang="en-US" dirty="0" smtClean="0"/>
              <a:t>\bin</a:t>
            </a:r>
          </a:p>
          <a:p>
            <a:r>
              <a:rPr lang="en-US" dirty="0" smtClean="0"/>
              <a:t>Run mingw32-make</a:t>
            </a:r>
          </a:p>
          <a:p>
            <a:r>
              <a:rPr lang="en-US" dirty="0" smtClean="0"/>
              <a:t>Should see “No targets specified”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This is good</a:t>
            </a:r>
          </a:p>
          <a:p>
            <a:r>
              <a:rPr lang="en-US" dirty="0" smtClean="0"/>
              <a:t>Type: copy “mingw32-make.exe” “</a:t>
            </a:r>
            <a:r>
              <a:rPr lang="en-US" dirty="0" err="1" smtClean="0"/>
              <a:t>make.exe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Enter	</a:t>
            </a:r>
          </a:p>
          <a:p>
            <a:r>
              <a:rPr lang="en-US" dirty="0" smtClean="0"/>
              <a:t>Run make</a:t>
            </a:r>
          </a:p>
          <a:p>
            <a:r>
              <a:rPr lang="en-US" dirty="0" smtClean="0"/>
              <a:t>Should see same message as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83" y="737419"/>
            <a:ext cx="6541729" cy="49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10" y="2065867"/>
            <a:ext cx="4866216" cy="3649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2142067"/>
            <a:ext cx="5065712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we will add C:\</a:t>
            </a:r>
            <a:r>
              <a:rPr lang="en-US" dirty="0" err="1" smtClean="0"/>
              <a:t>MinGW</a:t>
            </a:r>
            <a:r>
              <a:rPr lang="en-US" dirty="0" smtClean="0"/>
              <a:t>\bin to our ”Path” so Eclipse knows how to find it</a:t>
            </a:r>
          </a:p>
          <a:p>
            <a:r>
              <a:rPr lang="en-US" dirty="0" smtClean="0"/>
              <a:t>Go to “Edit the system environment variables”</a:t>
            </a:r>
          </a:p>
          <a:p>
            <a:r>
              <a:rPr lang="en-US" dirty="0" smtClean="0"/>
              <a:t>Easiest way: just type “</a:t>
            </a:r>
            <a:r>
              <a:rPr lang="en-US" dirty="0" err="1" smtClean="0"/>
              <a:t>env</a:t>
            </a:r>
            <a:r>
              <a:rPr lang="en-US" dirty="0" smtClean="0"/>
              <a:t>” in the launch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0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57" y="1306973"/>
            <a:ext cx="5978970" cy="44842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1" y="2142067"/>
            <a:ext cx="5065712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Choose “Environment Variables”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7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which statement to be executed next based on a condition</a:t>
            </a:r>
          </a:p>
          <a:p>
            <a:r>
              <a:rPr lang="en-US" dirty="0" smtClean="0"/>
              <a:t>You’ve seen this before</a:t>
            </a:r>
          </a:p>
          <a:p>
            <a:pPr lvl="1"/>
            <a:r>
              <a:rPr lang="en-US" dirty="0" smtClean="0"/>
              <a:t>If-else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296264" cy="3649133"/>
          </a:xfrm>
        </p:spPr>
        <p:txBody>
          <a:bodyPr/>
          <a:lstStyle/>
          <a:p>
            <a:r>
              <a:rPr lang="en-US" dirty="0" smtClean="0"/>
              <a:t>Select Path</a:t>
            </a:r>
          </a:p>
          <a:p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6" y="609600"/>
            <a:ext cx="7084142" cy="53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61" y="253021"/>
            <a:ext cx="7993839" cy="59953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5802" y="2142067"/>
            <a:ext cx="329626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</a:t>
            </a:r>
          </a:p>
          <a:p>
            <a:r>
              <a:rPr lang="en-US" dirty="0" smtClean="0"/>
              <a:t>Type “C:\</a:t>
            </a:r>
            <a:r>
              <a:rPr lang="en-US" dirty="0" err="1" smtClean="0"/>
              <a:t>MinGW</a:t>
            </a:r>
            <a:r>
              <a:rPr lang="en-US" dirty="0" smtClean="0"/>
              <a:t>\bin”</a:t>
            </a:r>
          </a:p>
          <a:p>
            <a:r>
              <a:rPr lang="en-US" dirty="0" smtClean="0"/>
              <a:t>“OK” in all open menus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7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4608870" cy="3649133"/>
          </a:xfrm>
        </p:spPr>
        <p:txBody>
          <a:bodyPr/>
          <a:lstStyle/>
          <a:p>
            <a:r>
              <a:rPr lang="en-US" dirty="0" smtClean="0"/>
              <a:t>Close and reopen command prompt</a:t>
            </a:r>
          </a:p>
          <a:p>
            <a:r>
              <a:rPr lang="en-US" dirty="0" smtClean="0"/>
              <a:t>cd \</a:t>
            </a:r>
          </a:p>
          <a:p>
            <a:r>
              <a:rPr lang="en-US" dirty="0" smtClean="0"/>
              <a:t>Type make</a:t>
            </a:r>
          </a:p>
          <a:p>
            <a:pPr lvl="1"/>
            <a:r>
              <a:rPr lang="en-US" dirty="0" smtClean="0"/>
              <a:t>Should see “No targets specified”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new Eclipse project (start with a simple hello world)</a:t>
            </a:r>
          </a:p>
          <a:p>
            <a:pPr lvl="1"/>
            <a:r>
              <a:rPr lang="en-US" dirty="0" smtClean="0"/>
              <a:t>Instructions for this starting at slide 38 from </a:t>
            </a:r>
            <a:r>
              <a:rPr lang="en-US" dirty="0" smtClean="0">
                <a:hlinkClick r:id="rId2"/>
              </a:rPr>
              <a:t>lasts week’s slides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source file?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139812" cy="364913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 are editing a </a:t>
            </a:r>
            <a:r>
              <a:rPr lang="en-US" dirty="0" err="1" smtClean="0"/>
              <a:t>cpp</a:t>
            </a:r>
            <a:r>
              <a:rPr lang="en-US" dirty="0" smtClean="0"/>
              <a:t> source file and want to upload it</a:t>
            </a:r>
          </a:p>
          <a:p>
            <a:r>
              <a:rPr lang="en-US" dirty="0" smtClean="0"/>
              <a:t>Find your eclipse-workspace folder</a:t>
            </a:r>
          </a:p>
          <a:p>
            <a:pPr lvl="1"/>
            <a:r>
              <a:rPr lang="en-US" dirty="0" smtClean="0"/>
              <a:t>It’s in C:\Users\&lt;username&gt;, unless you changed it</a:t>
            </a:r>
          </a:p>
          <a:p>
            <a:r>
              <a:rPr lang="en-US" dirty="0" smtClean="0"/>
              <a:t>Click on the folder named after your project</a:t>
            </a:r>
          </a:p>
          <a:p>
            <a:r>
              <a:rPr lang="en-US" dirty="0" smtClean="0"/>
              <a:t>You should see the </a:t>
            </a:r>
            <a:r>
              <a:rPr lang="en-US" dirty="0" err="1" smtClean="0"/>
              <a:t>cpp</a:t>
            </a:r>
            <a:r>
              <a:rPr lang="en-US" dirty="0" smtClean="0"/>
              <a:t> file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3" y="1474839"/>
            <a:ext cx="5507020" cy="4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01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24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an action while a condition remains true</a:t>
            </a:r>
          </a:p>
          <a:p>
            <a:r>
              <a:rPr lang="en-US" dirty="0" smtClean="0"/>
              <a:t>When is the condition evaluated? </a:t>
            </a:r>
          </a:p>
          <a:p>
            <a:pPr lvl="1"/>
            <a:r>
              <a:rPr lang="en-US" dirty="0" smtClean="0"/>
              <a:t>Before the code block = “pre test”</a:t>
            </a:r>
          </a:p>
          <a:p>
            <a:pPr lvl="1"/>
            <a:r>
              <a:rPr lang="en-US" dirty="0" smtClean="0"/>
              <a:t>After the code block = “post test”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for a pre-determined number of iterations? (fixed-count loop)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Continue looping until condition is met? (variable-condition loop)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hile (</a:t>
            </a:r>
            <a:r>
              <a:rPr lang="en-US" dirty="0" err="1" smtClean="0"/>
              <a:t>stopLoop</a:t>
            </a:r>
            <a:r>
              <a:rPr lang="en-US" dirty="0" smtClean="0"/>
              <a:t>==False)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6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743" y="2629393"/>
            <a:ext cx="68435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hile (condition)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	run looped code 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//this code executed afterwards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8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the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expression evaluates true: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Execute blocked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back to 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expression evaluates false: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Skip blocked code and proceed to next statement after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1870322"/>
            <a:ext cx="53979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 (expression)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//code if expression==true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else if (second expression)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//code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else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//if none of the above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48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2509275"/>
            <a:ext cx="8839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3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63" y="2657475"/>
            <a:ext cx="8775700" cy="32131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03639" y="4064923"/>
            <a:ext cx="309716" cy="3097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46323" y="4910495"/>
            <a:ext cx="309716" cy="3097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Infinite loops!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579329"/>
            <a:ext cx="8750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63" y="1957387"/>
            <a:ext cx="8775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674" y="2814059"/>
            <a:ext cx="10139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(initialization; relational expression; increment)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run looped code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//this code executed afterwards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31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2469621"/>
            <a:ext cx="8788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279121"/>
            <a:ext cx="875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2065867"/>
            <a:ext cx="8788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5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60" y="2065867"/>
            <a:ext cx="873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0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1654175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3" y="1705078"/>
            <a:ext cx="8712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7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3" y="1793875"/>
            <a:ext cx="8763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while loops, except condition is checked </a:t>
            </a:r>
            <a:r>
              <a:rPr lang="en-US" i="1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66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28103" y="2844836"/>
            <a:ext cx="40831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o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looped code here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hile(condition);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59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065867"/>
            <a:ext cx="8750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1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and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</a:p>
          <a:p>
            <a:pPr lvl="1"/>
            <a:r>
              <a:rPr lang="en-US" dirty="0" smtClean="0"/>
              <a:t>Exit the loop completely and proceed to next statement outside of loop</a:t>
            </a:r>
          </a:p>
          <a:p>
            <a:r>
              <a:rPr lang="en-US" dirty="0" smtClean="0"/>
              <a:t>Continue</a:t>
            </a:r>
          </a:p>
          <a:p>
            <a:pPr lvl="1"/>
            <a:r>
              <a:rPr lang="en-US" dirty="0" smtClean="0"/>
              <a:t>Skip the rest of this particular loop iteration, and continue to the next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2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9" y="1814243"/>
            <a:ext cx="7873386" cy="40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06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3" y="1937160"/>
            <a:ext cx="8813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8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Lab 1 in class or take it home. Due Tuesday night via Canvas.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0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870322"/>
            <a:ext cx="106557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 (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expression1)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//code if expression==true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(expression2) //only evaluated if expression1 evaluates false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//code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else //only evaluated if none of the above evaluates true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//if none of the above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3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3" y="2327275"/>
            <a:ext cx="8813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operators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2" y="3050457"/>
            <a:ext cx="8718062" cy="21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3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operators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en-US" dirty="0" smtClean="0"/>
              <a:t>Relational operators return an integer: 0 or 1</a:t>
            </a:r>
          </a:p>
          <a:p>
            <a:r>
              <a:rPr lang="en-US" dirty="0" smtClean="0"/>
              <a:t>0</a:t>
            </a:r>
            <a:r>
              <a:rPr lang="en-US" dirty="0" smtClean="0">
                <a:sym typeface="Wingdings"/>
              </a:rPr>
              <a:t>false, 1true</a:t>
            </a:r>
          </a:p>
        </p:txBody>
      </p:sp>
    </p:spTree>
    <p:extLst>
      <p:ext uri="{BB962C8B-B14F-4D97-AF65-F5344CB8AC3E}">
        <p14:creationId xmlns:p14="http://schemas.microsoft.com/office/powerpoint/2010/main" val="1315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1276</TotalTime>
  <Words>776</Words>
  <Application>Microsoft Macintosh PowerPoint</Application>
  <PresentationFormat>Widescreen</PresentationFormat>
  <Paragraphs>259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Calibri</vt:lpstr>
      <vt:lpstr>Calibri Light</vt:lpstr>
      <vt:lpstr>Courier</vt:lpstr>
      <vt:lpstr>Mangal</vt:lpstr>
      <vt:lpstr>Wingdings</vt:lpstr>
      <vt:lpstr>Arial</vt:lpstr>
      <vt:lpstr>Celestial</vt:lpstr>
      <vt:lpstr>Flow of control in C++:  Selection structures and loops</vt:lpstr>
      <vt:lpstr>Lecture outline</vt:lpstr>
      <vt:lpstr>Selection Structure</vt:lpstr>
      <vt:lpstr>In C++</vt:lpstr>
      <vt:lpstr>Example</vt:lpstr>
      <vt:lpstr>In C++</vt:lpstr>
      <vt:lpstr>Example 2</vt:lpstr>
      <vt:lpstr>Relational operators in C++</vt:lpstr>
      <vt:lpstr>Relational operators in C++</vt:lpstr>
      <vt:lpstr>Example</vt:lpstr>
      <vt:lpstr>Logical operators</vt:lpstr>
      <vt:lpstr>Logical Operators</vt:lpstr>
      <vt:lpstr>LOGICAL OPERATORS</vt:lpstr>
      <vt:lpstr>ExaMPLE</vt:lpstr>
      <vt:lpstr>Be Careful!</vt:lpstr>
      <vt:lpstr>Better…</vt:lpstr>
      <vt:lpstr>A Note on Variable Scope</vt:lpstr>
      <vt:lpstr>A Note on Variable Scope</vt:lpstr>
      <vt:lpstr>A note on variable scope</vt:lpstr>
      <vt:lpstr>Any non-zero expression IS “true”</vt:lpstr>
      <vt:lpstr>Nested If statements</vt:lpstr>
      <vt:lpstr>Switch/Case: A replacement for long if/else statements</vt:lpstr>
      <vt:lpstr>Switch/Case: A replacement for long if/else statements</vt:lpstr>
      <vt:lpstr>Switch/Case: A replacement for long if/else statements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my source file?</vt:lpstr>
      <vt:lpstr>PowerPoint Presentation</vt:lpstr>
      <vt:lpstr>Repetition Statements</vt:lpstr>
      <vt:lpstr>Repetition Statements</vt:lpstr>
      <vt:lpstr>While loop</vt:lpstr>
      <vt:lpstr>While Loop</vt:lpstr>
      <vt:lpstr>Example</vt:lpstr>
      <vt:lpstr>Example</vt:lpstr>
      <vt:lpstr>WARNING: Infinite loops!</vt:lpstr>
      <vt:lpstr>Another Example</vt:lpstr>
      <vt:lpstr>For Loops</vt:lpstr>
      <vt:lpstr>Example</vt:lpstr>
      <vt:lpstr>Example</vt:lpstr>
      <vt:lpstr>Looping Backwards</vt:lpstr>
      <vt:lpstr>Nested Loops</vt:lpstr>
      <vt:lpstr>Scope</vt:lpstr>
      <vt:lpstr>Scope</vt:lpstr>
      <vt:lpstr>Do-While Loops</vt:lpstr>
      <vt:lpstr>DO-While Loops</vt:lpstr>
      <vt:lpstr>Do-While Loops</vt:lpstr>
      <vt:lpstr>Break and Continue</vt:lpstr>
      <vt:lpstr>Break Statement</vt:lpstr>
      <vt:lpstr>Continue Statement</vt:lpstr>
      <vt:lpstr>Fin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Electromagnetism</dc:title>
  <dc:creator>Microsoft Office User</dc:creator>
  <cp:lastModifiedBy>Microsoft Office User</cp:lastModifiedBy>
  <cp:revision>159</cp:revision>
  <dcterms:created xsi:type="dcterms:W3CDTF">2020-08-28T20:26:00Z</dcterms:created>
  <dcterms:modified xsi:type="dcterms:W3CDTF">2020-09-10T15:51:26Z</dcterms:modified>
</cp:coreProperties>
</file>